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D2F2E-4DBD-A419-A5D1-D2E0D9817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59697-469F-1636-F4F9-7E8737FE5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8334D8-3344-239E-059E-0D87E137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82E82-AB7A-49F4-AAD8-E779C0881A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75127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BB7F9-5B80-92F9-C847-0EA22CA2E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D49C97-C985-92BE-5767-AB73195C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88382-53F8-AC76-BFBC-8CCC6A9E6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72A2D-9E98-408B-9496-661229742C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7570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0772C9-4949-A980-274D-1F91EDE66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1BEEA-3A9B-0718-6802-66E798CB8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0C7C1-8501-FC9D-5A53-ADFD3649C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51BB-7754-4AF7-9054-552434B5B4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137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098EA-C31D-549C-1568-6336762D8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B5A38-2CB4-9AA9-DD7A-FCF2490A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9C25B-9176-AF4F-E731-E59410984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C6E17-9827-4286-8D8C-ED4B557988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6380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FE1C0-2C34-5D63-B647-7C0AA0E1D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FAE0E-79C2-C413-4EAE-8B900B813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6FAFB-90A2-C168-1215-0A864F7AB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EBD8C-7BBA-42DF-827B-5D6CA276C6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791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358C9E-2352-296B-B9F2-01540DC0A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7ED3A1-5278-13C2-D4E8-FF9134F03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2269C8-ACCB-DA23-FCDB-204D549C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A819-7B1F-4899-AF56-8D1F0DCC1E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256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55DE87B-65BF-3E42-AFE9-C31F282F4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564B15E-A2BC-8E9F-A1E9-56866F455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3B0AD95-75E5-760E-0374-7FB7B6FC6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8A76F-B2DC-45D8-BDC8-F833E3334C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99504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1225C72-6102-B627-0916-4C4F0DE5A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99F1E8F-C967-6172-8C88-37359F20B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241DDC-898C-0DDD-AD3B-6A9E4F7D2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1F75F-6713-4AD3-850D-911F103173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7646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3CB3FA-110E-E18E-1FA5-ABBA9638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451AD7A-AF86-0901-B6A6-7A211A23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6B5FD9-1945-A9F7-13C4-02748AEED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6F8BF-6D10-4EC9-9AE5-01B7BD74F1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8431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B94AD4-CD37-64AC-71FC-F26C9EBC4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B75591-3A85-BAA6-EB73-47C3F144A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EF604A-4A60-6C25-4410-1A8196554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CBD94-3E08-4B01-9A51-B22CCAFE22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9353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06C459-FFED-0838-B52D-66BBCFC4B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78BCEF-4349-ED98-E3B5-F80A1B2F6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13739A-0BE6-0F30-A3A5-0B4F3C0C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8F80E-F11F-4D90-BDCC-1824FB6FFC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7979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6CCC78B-C872-64D6-E54D-FB140B2120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72D4BD8-C0C9-D9BA-D929-CB3B25C08D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3C9FAE-E928-374C-3FC8-3233F1C727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FF787-5A5C-9495-257A-123A5DD10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2EF08-26C9-8840-B7C6-9A1F147EA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9DD08D-A5FF-43E3-8E8F-740A5AA133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14B7C42A-2283-9D29-4C7F-02EBB25C30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23888" y="981075"/>
            <a:ext cx="10728325" cy="4895850"/>
          </a:xfrm>
        </p:spPr>
        <p:txBody>
          <a:bodyPr/>
          <a:lstStyle/>
          <a:p>
            <a:pPr eaLnBrk="1" hangingPunct="1"/>
            <a:r>
              <a:rPr lang="en-AU" altLang="en-US" sz="4000"/>
              <a:t>Hail, thou once despisèd Jesus,</a:t>
            </a:r>
            <a:br>
              <a:rPr lang="en-AU" altLang="en-US" sz="4000"/>
            </a:br>
            <a:r>
              <a:rPr lang="en-AU" altLang="en-US" sz="4000"/>
              <a:t>Hail, thou Galilean King!</a:t>
            </a:r>
            <a:br>
              <a:rPr lang="en-AU" altLang="en-US" sz="4000"/>
            </a:br>
            <a:r>
              <a:rPr lang="en-AU" altLang="en-US" sz="4000"/>
              <a:t>Thou didst suffer to release us;</a:t>
            </a:r>
            <a:br>
              <a:rPr lang="en-AU" altLang="en-US" sz="4000"/>
            </a:br>
            <a:r>
              <a:rPr lang="en-AU" altLang="en-US" sz="4000"/>
              <a:t>Thou didst free salvation bring.`</a:t>
            </a:r>
            <a:br>
              <a:rPr lang="en-AU" altLang="en-US" sz="4000"/>
            </a:br>
            <a:r>
              <a:rPr lang="en-AU" altLang="en-US" sz="4000"/>
              <a:t>Hail, thou universal Saviour,</a:t>
            </a:r>
            <a:br>
              <a:rPr lang="en-AU" altLang="en-US" sz="4000"/>
            </a:br>
            <a:r>
              <a:rPr lang="en-AU" altLang="en-US" sz="4000"/>
              <a:t>Bearer of our sin and shame!</a:t>
            </a:r>
            <a:br>
              <a:rPr lang="en-AU" altLang="en-US" sz="4000"/>
            </a:br>
            <a:r>
              <a:rPr lang="en-AU" altLang="en-US" sz="4000"/>
              <a:t>By thy merits we find favour;</a:t>
            </a:r>
            <a:br>
              <a:rPr lang="en-AU" altLang="en-US" sz="4000"/>
            </a:br>
            <a:r>
              <a:rPr lang="en-AU" altLang="en-US" sz="4000"/>
              <a:t>Life is given through thy name.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1381E5E0-F4FF-6D53-FDB1-E80457115C4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5111750"/>
          </a:xfrm>
        </p:spPr>
        <p:txBody>
          <a:bodyPr/>
          <a:lstStyle/>
          <a:p>
            <a:pPr eaLnBrk="1" hangingPunct="1"/>
            <a:r>
              <a:rPr lang="en-AU" altLang="en-US" sz="2000"/>
              <a:t>Verse 2</a:t>
            </a:r>
          </a:p>
          <a:p>
            <a:pPr eaLnBrk="1" hangingPunct="1"/>
            <a:r>
              <a:rPr lang="en-AU" altLang="en-US" sz="4000"/>
              <a:t>Precious Lamb by God appointed,</a:t>
            </a:r>
            <a:br>
              <a:rPr lang="en-AU" altLang="en-US" sz="4000"/>
            </a:br>
            <a:r>
              <a:rPr lang="en-AU" altLang="en-US" sz="4000"/>
              <a:t>All our sins on thee were laid;</a:t>
            </a:r>
            <a:br>
              <a:rPr lang="en-AU" altLang="en-US" sz="4000"/>
            </a:br>
            <a:r>
              <a:rPr lang="en-AU" altLang="en-US" sz="4000"/>
              <a:t>By almighty love anointed,</a:t>
            </a:r>
            <a:br>
              <a:rPr lang="en-AU" altLang="en-US" sz="4000"/>
            </a:br>
            <a:r>
              <a:rPr lang="en-AU" altLang="en-US" sz="4000"/>
              <a:t>Thou hast full atonement made.</a:t>
            </a:r>
            <a:br>
              <a:rPr lang="en-AU" altLang="en-US" sz="4000"/>
            </a:br>
            <a:r>
              <a:rPr lang="en-AU" altLang="en-US" sz="4000"/>
              <a:t>All thy people are forgiven</a:t>
            </a:r>
            <a:br>
              <a:rPr lang="en-AU" altLang="en-US" sz="4000"/>
            </a:br>
            <a:r>
              <a:rPr lang="en-AU" altLang="en-US" sz="4000"/>
              <a:t>Through the virtue of thy blood,</a:t>
            </a:r>
            <a:br>
              <a:rPr lang="en-AU" altLang="en-US" sz="4000"/>
            </a:br>
            <a:r>
              <a:rPr lang="en-AU" altLang="en-US" sz="4000"/>
              <a:t>Opened is the gate of Heaven,</a:t>
            </a:r>
            <a:br>
              <a:rPr lang="en-AU" altLang="en-US" sz="4000"/>
            </a:br>
            <a:r>
              <a:rPr lang="en-AU" altLang="en-US" sz="4000"/>
              <a:t>Peace is made 'twixt man and God.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5AAFF24-446F-B13B-A19D-0F77EFCD6D9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effectLst>
            <a:outerShdw dist="53882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br>
              <a:rPr lang="en-AU" altLang="en-US" sz="4000" b="1">
                <a:solidFill>
                  <a:schemeClr val="bg1"/>
                </a:solidFill>
                <a:latin typeface="Tahoma" panose="020B0604030504040204" pitchFamily="34" charset="0"/>
              </a:rPr>
            </a:br>
            <a:endParaRPr lang="en-AU" altLang="en-US" b="1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4099" name="Subtitle 1">
            <a:extLst>
              <a:ext uri="{FF2B5EF4-FFF2-40B4-BE49-F238E27FC236}">
                <a16:creationId xmlns:a16="http://schemas.microsoft.com/office/drawing/2014/main" id="{48954BEB-B053-007D-8E7E-270281752BE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040313"/>
          </a:xfrm>
        </p:spPr>
        <p:txBody>
          <a:bodyPr/>
          <a:lstStyle/>
          <a:p>
            <a:pPr eaLnBrk="1" hangingPunct="1"/>
            <a:r>
              <a:rPr lang="en-AU" altLang="en-US" sz="1400" b="1"/>
              <a:t> Verse 3</a:t>
            </a:r>
            <a:br>
              <a:rPr lang="en-AU" altLang="en-US" sz="1400" b="1"/>
            </a:br>
            <a:r>
              <a:rPr lang="en-AU" altLang="en-US" sz="1000"/>
              <a:t> </a:t>
            </a:r>
            <a:br>
              <a:rPr lang="en-AU" altLang="en-US" sz="1000"/>
            </a:br>
            <a:r>
              <a:rPr lang="en-AU" altLang="en-US" sz="4000"/>
              <a:t>Worship, honour, power and blessing</a:t>
            </a:r>
            <a:br>
              <a:rPr lang="en-AU" altLang="en-US" sz="4000"/>
            </a:br>
            <a:r>
              <a:rPr lang="en-AU" altLang="en-US" sz="4000"/>
              <a:t>Thou art worthy to receive;</a:t>
            </a:r>
            <a:br>
              <a:rPr lang="en-AU" altLang="en-US" sz="4000"/>
            </a:br>
            <a:r>
              <a:rPr lang="en-AU" altLang="en-US" sz="4000"/>
              <a:t>Loudest praises without ceasing</a:t>
            </a:r>
            <a:br>
              <a:rPr lang="en-AU" altLang="en-US" sz="4000"/>
            </a:br>
            <a:r>
              <a:rPr lang="en-AU" altLang="en-US" sz="4000"/>
              <a:t>Meet it is for us to give.</a:t>
            </a:r>
            <a:br>
              <a:rPr lang="en-AU" altLang="en-US" sz="4000"/>
            </a:br>
            <a:r>
              <a:rPr lang="en-AU" altLang="en-US" sz="4000"/>
              <a:t>Help, ye bright angelic spirits,</a:t>
            </a:r>
            <a:br>
              <a:rPr lang="en-AU" altLang="en-US" sz="4000"/>
            </a:br>
            <a:r>
              <a:rPr lang="en-AU" altLang="en-US" sz="4000"/>
              <a:t>Bring your sweetest, noblest lays;</a:t>
            </a:r>
            <a:br>
              <a:rPr lang="en-AU" altLang="en-US" sz="4000"/>
            </a:br>
            <a:r>
              <a:rPr lang="en-AU" altLang="en-US" sz="4000"/>
              <a:t>Help to sing the Saviour's merits,</a:t>
            </a:r>
            <a:br>
              <a:rPr lang="en-AU" altLang="en-US" sz="4000"/>
            </a:br>
            <a:r>
              <a:rPr lang="en-AU" altLang="en-US" sz="4000"/>
              <a:t>Help to chant Immanuel's praise.</a:t>
            </a:r>
            <a:endParaRPr lang="en-AU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10989EE7-22DE-4ACB-6B43-EE860D5A3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92775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2647731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John Bakewell | Martin Madan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221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 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109. Hail, thou once despisèd Jesus, Hail, thou Galilean King! Thou didst suffer to release us; Thou didst free salvation bring. Hail, thou universal Saviour, Bearer of our sin and shame! By thy merits we find favour; Life is given through thy name.</dc:title>
  <dc:creator>Perth Fortress Salvos</dc:creator>
  <cp:lastModifiedBy>Narelle Wheaton</cp:lastModifiedBy>
  <cp:revision>9</cp:revision>
  <dcterms:created xsi:type="dcterms:W3CDTF">1999-03-30T06:36:19Z</dcterms:created>
  <dcterms:modified xsi:type="dcterms:W3CDTF">2023-06-08T05:09:43Z</dcterms:modified>
</cp:coreProperties>
</file>